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6" r:id="rId2"/>
    <p:sldId id="378" r:id="rId3"/>
    <p:sldId id="377" r:id="rId4"/>
    <p:sldId id="38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66"/>
  </p:normalViewPr>
  <p:slideViewPr>
    <p:cSldViewPr snapToGrid="0" snapToObjects="1">
      <p:cViewPr>
        <p:scale>
          <a:sx n="90" d="100"/>
          <a:sy n="90" d="100"/>
        </p:scale>
        <p:origin x="7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lwinchen/ComputerScience/W210%20Capstone/reddit%20post%20statistic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eception </a:t>
            </a:r>
            <a:r>
              <a:rPr lang="en-US" sz="2000" dirty="0">
                <a:solidFill>
                  <a:schemeClr val="tx1"/>
                </a:solidFill>
              </a:rPr>
              <a:t>of </a:t>
            </a:r>
            <a:r>
              <a:rPr lang="en-US" sz="2000" dirty="0" err="1">
                <a:solidFill>
                  <a:schemeClr val="tx1"/>
                </a:solidFill>
              </a:rPr>
              <a:t>A</a:t>
            </a:r>
            <a:r>
              <a:rPr lang="en-US" sz="2000" dirty="0" err="1" smtClean="0">
                <a:solidFill>
                  <a:schemeClr val="tx1"/>
                </a:solidFill>
              </a:rPr>
              <a:t>utogenerated</a:t>
            </a:r>
            <a:r>
              <a:rPr lang="en-US" sz="2000" baseline="0" dirty="0" smtClean="0">
                <a:solidFill>
                  <a:schemeClr val="tx1"/>
                </a:solidFill>
              </a:rPr>
              <a:t> </a:t>
            </a:r>
            <a:r>
              <a:rPr lang="en-US" sz="2000" baseline="0" dirty="0">
                <a:solidFill>
                  <a:schemeClr val="tx1"/>
                </a:solidFill>
              </a:rPr>
              <a:t>C</a:t>
            </a:r>
            <a:r>
              <a:rPr lang="en-US" sz="2000" baseline="0" dirty="0" smtClean="0">
                <a:solidFill>
                  <a:schemeClr val="tx1"/>
                </a:solidFill>
              </a:rPr>
              <a:t>omments </a:t>
            </a:r>
            <a:r>
              <a:rPr lang="en-US" sz="2000" baseline="0" dirty="0">
                <a:solidFill>
                  <a:schemeClr val="tx1"/>
                </a:solidFill>
              </a:rPr>
              <a:t>in </a:t>
            </a:r>
            <a:r>
              <a:rPr lang="en-US" sz="2000" baseline="0" dirty="0" err="1">
                <a:solidFill>
                  <a:schemeClr val="tx1"/>
                </a:solidFill>
              </a:rPr>
              <a:t>S</a:t>
            </a:r>
            <a:r>
              <a:rPr lang="en-US" sz="2000" baseline="0" dirty="0" err="1" smtClean="0">
                <a:solidFill>
                  <a:schemeClr val="tx1"/>
                </a:solidFill>
              </a:rPr>
              <a:t>ubreddits</a:t>
            </a:r>
            <a:endParaRPr lang="en-US" sz="20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Sheet1!$G$31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Sheet1!$H$30:$M$30</c:f>
              <c:numCache>
                <c:formatCode>General</c:formatCode>
                <c:ptCount val="6"/>
                <c:pt idx="0">
                  <c:v>-6.0</c:v>
                </c:pt>
                <c:pt idx="1">
                  <c:v>0.0</c:v>
                </c:pt>
                <c:pt idx="2">
                  <c:v>1.0</c:v>
                </c:pt>
                <c:pt idx="3">
                  <c:v>2.0</c:v>
                </c:pt>
                <c:pt idx="4">
                  <c:v>5.0</c:v>
                </c:pt>
                <c:pt idx="5">
                  <c:v>18.0</c:v>
                </c:pt>
              </c:numCache>
            </c:numRef>
          </c:cat>
          <c:val>
            <c:numRef>
              <c:f>Sheet1!$H$31:$M$31</c:f>
              <c:numCache>
                <c:formatCode>General</c:formatCode>
                <c:ptCount val="6"/>
                <c:pt idx="0">
                  <c:v>1.0</c:v>
                </c:pt>
                <c:pt idx="1">
                  <c:v>1.0</c:v>
                </c:pt>
                <c:pt idx="2">
                  <c:v>30.0</c:v>
                </c:pt>
                <c:pt idx="3">
                  <c:v>9.0</c:v>
                </c:pt>
                <c:pt idx="4">
                  <c:v>2.0</c:v>
                </c:pt>
                <c:pt idx="5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1293200"/>
        <c:axId val="2119494624"/>
      </c:barChart>
      <c:catAx>
        <c:axId val="-211129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494624"/>
        <c:crosses val="autoZero"/>
        <c:auto val="1"/>
        <c:lblAlgn val="ctr"/>
        <c:lblOffset val="100"/>
        <c:noMultiLvlLbl val="0"/>
      </c:catAx>
      <c:valAx>
        <c:axId val="211949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1293200"/>
        <c:crosses val="autoZero"/>
        <c:crossBetween val="between"/>
        <c:majorUnit val="5.0"/>
        <c:minorUnit val="5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0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7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7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8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7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2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C8797-DC4E-B347-841C-3D37D20D207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FCA07-8EB7-1644-9899-7EE66C03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5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48" y="1790094"/>
            <a:ext cx="9688605" cy="44678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51" y="96837"/>
            <a:ext cx="1165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Iowan Old Style Roman" charset="0"/>
                <a:ea typeface="Iowan Old Style Roman" charset="0"/>
                <a:cs typeface="Iowan Old Style Roman" charset="0"/>
              </a:rPr>
              <a:t>Multimodal Recurrent Neural Network (MRNN) </a:t>
            </a:r>
            <a:endParaRPr lang="en-US" sz="2400" dirty="0">
              <a:latin typeface="Iowan Old Style Roman" charset="0"/>
              <a:ea typeface="Iowan Old Style Roman" charset="0"/>
              <a:cs typeface="Iowan Old Style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0897" y="1275382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Iowan Old Style Roman" charset="0"/>
                <a:ea typeface="Iowan Old Style Roman" charset="0"/>
                <a:cs typeface="Iowan Old Style Roman" charset="0"/>
              </a:rPr>
              <a:t>process images</a:t>
            </a:r>
            <a:endParaRPr lang="en-US" dirty="0">
              <a:latin typeface="Iowan Old Style Roman" charset="0"/>
              <a:ea typeface="Iowan Old Style Roman" charset="0"/>
              <a:cs typeface="Iowan Old Style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8710" y="1275382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owan Old Style Roman" charset="0"/>
                <a:ea typeface="Iowan Old Style Roman" charset="0"/>
                <a:cs typeface="Iowan Old Style Roman" charset="0"/>
              </a:rPr>
              <a:t>process captions</a:t>
            </a:r>
            <a:endParaRPr lang="en-US" dirty="0">
              <a:latin typeface="Iowan Old Style Roman" charset="0"/>
              <a:ea typeface="Iowan Old Style Roman" charset="0"/>
              <a:cs typeface="Iowan Old Style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43550" y="726384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owan Old Style Roman" charset="0"/>
                <a:ea typeface="Iowan Old Style Roman" charset="0"/>
                <a:cs typeface="Iowan Old Style Roman" charset="0"/>
              </a:rPr>
              <a:t>build model</a:t>
            </a:r>
            <a:endParaRPr lang="en-US" dirty="0">
              <a:latin typeface="Iowan Old Style Roman" charset="0"/>
              <a:ea typeface="Iowan Old Style Roman" charset="0"/>
              <a:cs typeface="Iowan Old Style Roman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270748" y="1263599"/>
            <a:ext cx="9858374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3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309004"/>
            <a:ext cx="4607830" cy="4886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4825" y="248336"/>
            <a:ext cx="10110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1A1B"/>
                </a:solidFill>
                <a:latin typeface="IBMPlexSans" charset="0"/>
              </a:rPr>
              <a:t>Perfect reflection in Upper </a:t>
            </a:r>
            <a:r>
              <a:rPr lang="en-US" dirty="0" err="1">
                <a:solidFill>
                  <a:srgbClr val="1A1A1B"/>
                </a:solidFill>
                <a:latin typeface="IBMPlexSans" charset="0"/>
              </a:rPr>
              <a:t>Kachura</a:t>
            </a:r>
            <a:r>
              <a:rPr lang="en-US" dirty="0">
                <a:solidFill>
                  <a:srgbClr val="1A1A1B"/>
                </a:solidFill>
                <a:latin typeface="IBMPlexSans" charset="0"/>
              </a:rPr>
              <a:t> lake, </a:t>
            </a:r>
            <a:r>
              <a:rPr lang="en-US" dirty="0" err="1">
                <a:solidFill>
                  <a:srgbClr val="1A1A1B"/>
                </a:solidFill>
                <a:latin typeface="IBMPlexSans" charset="0"/>
              </a:rPr>
              <a:t>Baltistan</a:t>
            </a:r>
            <a:r>
              <a:rPr lang="en-US" dirty="0">
                <a:solidFill>
                  <a:srgbClr val="1A1A1B"/>
                </a:solidFill>
                <a:latin typeface="IBMPlexSans" charset="0"/>
              </a:rPr>
              <a:t>, Pakistan. [OC] [3456x4608] Ig: </a:t>
            </a:r>
            <a:r>
              <a:rPr lang="en-US" dirty="0" err="1">
                <a:solidFill>
                  <a:srgbClr val="1A1A1B"/>
                </a:solidFill>
                <a:latin typeface="IBMPlexSans" charset="0"/>
              </a:rPr>
              <a:t>Usman_zubair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19" y="889220"/>
            <a:ext cx="6392841" cy="530610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72100" y="5109569"/>
            <a:ext cx="6331722" cy="108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4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43" y="1496029"/>
            <a:ext cx="4770761" cy="48963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9111" y="235336"/>
            <a:ext cx="9925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1A1B"/>
                </a:solidFill>
                <a:latin typeface="IBMPlexSans" charset="0"/>
              </a:rPr>
              <a:t>Towards Mt. Adams on the Pacific Crest Trail. Goat Rocks Wilderness, WA [OC][1600 x 1067]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1" y="1635406"/>
            <a:ext cx="5087388" cy="436468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57863" y="1224567"/>
            <a:ext cx="6331722" cy="13573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14913" y="4886324"/>
            <a:ext cx="3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 smtClean="0"/>
              <a:t>of total </a:t>
            </a:r>
            <a:r>
              <a:rPr lang="en-US" dirty="0" err="1" smtClean="0"/>
              <a:t>upvotes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1123951" y="2595562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requecy</a:t>
            </a:r>
            <a:r>
              <a:rPr lang="en-US" dirty="0" smtClean="0"/>
              <a:t> </a:t>
            </a:r>
            <a:r>
              <a:rPr lang="en-US" dirty="0" smtClean="0"/>
              <a:t>of the event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632672"/>
              </p:ext>
            </p:extLst>
          </p:nvPr>
        </p:nvGraphicFramePr>
        <p:xfrm>
          <a:off x="2819400" y="1158874"/>
          <a:ext cx="7867650" cy="3727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6637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30973</TotalTime>
  <Words>69</Words>
  <Application>Microsoft Macintosh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Calibri Light</vt:lpstr>
      <vt:lpstr>IBMPlexSans</vt:lpstr>
      <vt:lpstr>Iowan Old Style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340</cp:revision>
  <cp:lastPrinted>2019-08-04T00:40:08Z</cp:lastPrinted>
  <dcterms:created xsi:type="dcterms:W3CDTF">2019-06-05T19:08:18Z</dcterms:created>
  <dcterms:modified xsi:type="dcterms:W3CDTF">2019-12-05T13:38:57Z</dcterms:modified>
</cp:coreProperties>
</file>